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82" r:id="rId4"/>
    <p:sldId id="283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8" r:id="rId16"/>
    <p:sldId id="296" r:id="rId17"/>
    <p:sldId id="297" r:id="rId18"/>
    <p:sldId id="299" r:id="rId19"/>
    <p:sldId id="300" r:id="rId20"/>
    <p:sldId id="30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2B218F2-1B34-43A8-BD0D-3B1BE53FDF9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381557F6-6761-492A-9DC6-C3951626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B218F2-1B34-43A8-BD0D-3B1BE53FDF9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557F6-6761-492A-9DC6-C3951626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B218F2-1B34-43A8-BD0D-3B1BE53FDF9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557F6-6761-492A-9DC6-C3951626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B218F2-1B34-43A8-BD0D-3B1BE53FDF9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557F6-6761-492A-9DC6-C3951626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2B218F2-1B34-43A8-BD0D-3B1BE53FDF9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381557F6-6761-492A-9DC6-C3951626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B218F2-1B34-43A8-BD0D-3B1BE53FDF9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557F6-6761-492A-9DC6-C3951626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2B218F2-1B34-43A8-BD0D-3B1BE53FDF9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381557F6-6761-492A-9DC6-C3951626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B218F2-1B34-43A8-BD0D-3B1BE53FDF9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557F6-6761-492A-9DC6-C3951626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2B218F2-1B34-43A8-BD0D-3B1BE53FDF9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381557F6-6761-492A-9DC6-C3951626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2B218F2-1B34-43A8-BD0D-3B1BE53FDF9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381557F6-6761-492A-9DC6-C3951626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2B218F2-1B34-43A8-BD0D-3B1BE53FDF9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381557F6-6761-492A-9DC6-C3951626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fld id="{82B218F2-1B34-43A8-BD0D-3B1BE53FDF9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fld id="{381557F6-6761-492A-9DC6-C3951626D8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3208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2700" b="1" dirty="0" smtClean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2700" b="1" dirty="0" smtClean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2700" b="1" dirty="0" smtClean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Методика та організація </a:t>
            </a:r>
            <a:br>
              <a:rPr lang="uk-UA" sz="3600" b="1" dirty="0" smtClean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наукових досліджень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850064"/>
            <a:ext cx="9144000" cy="5007936"/>
          </a:xfrm>
        </p:spPr>
        <p:txBody>
          <a:bodyPr/>
          <a:lstStyle/>
          <a:p>
            <a:pPr algn="just"/>
            <a:r>
              <a:rPr lang="uk-UA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1. Яких поглядів на природу психіки дотримувалися давньогрецькі філософи? </a:t>
            </a:r>
            <a:endParaRPr lang="ru-RU" sz="22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2. Яких поглядів на природу психіки дотримувалися в епоху середньовіччя (Ф. Аквінський, Ф. Бекон, Т. Гоббс, Р. Декарт, Б. Спіноза, </a:t>
            </a:r>
            <a:endParaRPr lang="en-US" sz="22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Д. Юм)? </a:t>
            </a:r>
            <a:endParaRPr lang="ru-RU" sz="22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3. Назвіть відомих українських учених епохи середньовіччя, їхні основні теоретичні погляди на природу психіки. </a:t>
            </a:r>
            <a:endParaRPr lang="ru-RU" sz="22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4. Які нові ідеї були висунуті щодо природи психіки в епоху нового часу (Й. Фіхте, Ф. </a:t>
            </a:r>
            <a:r>
              <a:rPr lang="uk-UA" sz="22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Шеллінг</a:t>
            </a:r>
            <a:r>
              <a:rPr lang="uk-UA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Гегель)? </a:t>
            </a:r>
            <a:endParaRPr lang="ru-RU" sz="22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5. Які психологічні школи були сформовані наприкінці XIX — на початку XX ст., яка їх наукова ідеологія? </a:t>
            </a:r>
            <a:endParaRPr lang="ru-RU" sz="22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6. У чому проявляються суб'єктивний та об'єктивний аспекти психічного, їх вплив на вивчення психіки? </a:t>
            </a:r>
            <a:endParaRPr lang="ru-RU" sz="22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 історії науки про психічне</a:t>
            </a: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П.Д.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Юркевич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який починав свою діяльність викладачем у Київській Духовній академії. Ствердження індивідуальності людської істоти, визнання пріоритету переживань, почуттів, що йдуть від серця, над розумом, вичленення особистісного «сущого», яке переводить те, що може бути (ідею), у те, що є (дійсність), спроба поєднати сутність та існування, гносеологічний та аксіологічний аспекти у вивченні людини відрізняють наукову позицію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Юркевича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від поглядів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Гегеля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і набагато випереджають ідеї представників таких філософсько-психологічних напрямів початку XX ст., як філософія життя, екзистенціалізм, персоналізм та ін.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російський психолог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М.Г.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Ярошевський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На той час, писав він, гострим став конфлікт між механістичним детермінізмом і принципом активності суб'єкта у філософії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Канта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(критичного періоду). За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Кантом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речі впливають ззовні на пасивно сприймаючий субстрат, але все знання про речі, починаючи від їх просторово-часових параметрів, конструюється самим суб'єктом.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ru-RU" sz="2400" dirty="0" smtClean="0"/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 історії науки про психічне</a:t>
            </a: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Німецькі ідеалісти —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Й. Фіхте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Ф.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Шеллінг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Гегель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— спробували повністю звільнитися від механістичного детермінізму, від усякої подібності влади зовнішніх предметів над свідомістю. У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Фіхте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«Не-Я» (зовнішній світ) породжується активністю суб'єкта.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Шеллінг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проголосив тотожність суб'єкта й об'єкта.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Гегель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засвоїв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шеллінгівський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принцип тотожності, але осмислив його як діалектичний саморух абсолютної ідеї, що породжує із себе всю багатоманітність об'єктивного й суб'єктивного буття і досягає в людському дусі повної самосвідомості. </a:t>
            </a:r>
          </a:p>
          <a:p>
            <a:pPr algn="just"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Спенсер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(1820—1903), котрого традиційно вважають яскравим представником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асоціанізму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зазначав, що коли два психічних стани йдуть один безпосередньо за одним, то у процесі відтворення першого виявляється тенденція до того, що другий також обов'язково має відтворюватися. Однак уже сам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Спенсер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починає згодом ставити асоціацію в залежність від причин і факторів, закладаючи основи еволюційної психології.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ru-RU" sz="2400" dirty="0" smtClean="0"/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 історії науки про психічне</a:t>
            </a:r>
          </a:p>
          <a:p>
            <a:pPr algn="just"/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Вундт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відштовхуючись від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асоціанізму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відстоює ідею «психічної причинності». Воля, за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Вундтом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має причину в собі самій. Не детермінована ніякими зовнішніми впливами, вона набуває значення суб'єкта.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Ф.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Брентано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(1838—1917). Психічні явища, на його думку, відрізняються своєю іманентною «об'єктивністю», в кожному психічному акті присутній і його об'єкт, тобто психічний акт завжди інтенціональний, включає суб'єктивну віднесеність до чогось, що не є суб'єктом. Тому психологія визначається як наука про психічні акти. </a:t>
            </a:r>
          </a:p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Е.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Тітченер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(1867—1927), який вважав, що предметом психології мають бути елементи й структури свідомості. Свідомість як така не розкривається простому самоспостереженню, а має свою власну структурну організацію, свій прихований зміст. Самоспостереження дає відомості лише про об'єкти. Інтроспекція відкриває можливість вивчати самі психічні явища: відчуття, образи й почуття, що викликаються цим об'єктом.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 історії науки про психічне</a:t>
            </a:r>
          </a:p>
          <a:p>
            <a:pPr algn="just"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Дж.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Уотсон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(1878—1958), наприклад, вважав, що предметом психології мають бути не психічні процеси, а поведінкові реакції, дії та вчинки, які можна спостерігати й об'єктивно досліджувати. Психічні процеси при цьому визначалися лише як епіфеномени, тобто явища, причинно не пов'язані з реальними, дійсними феноменами, що мають матеріальну природу. </a:t>
            </a:r>
          </a:p>
          <a:p>
            <a:pPr algn="just"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Фрейд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(1856—1939), навпаки, стверджував необхідність включення в предмет психології не тільки й не стільки свідомого (у власному розумінні цього слова), а й того, що в психічній природі людини лежить за її межами, тобто несвідомого, підсвідомого,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надсвідомого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як детермінант, що по суті визначають і загальний зміст свідомості людини, і прояви її поведінки. </a:t>
            </a:r>
          </a:p>
          <a:p>
            <a:pPr algn="just"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К. Юнг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(1875—1961), який розглядав психічне буття як складну єдність різних систем: «Я», «Маска», «Тінь», «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Аніма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» — образ душі, а також «особистісне-несвідоме» з різноманітними комплексами й «колективне несвідоме» з архетипами. Усіх їх об'єднує «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самість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», інтеграція якої з «я» є актом «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індивідуації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» — кінцевої мети розвитку особистості.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 історії науки про психічне</a:t>
            </a: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Поділяючи спочатку ідеї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гештальтистів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новий оригінальний для психології напрям і нову школу започатковує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К.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Левін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(1890—1947). Центральним моментом його наукової концепції було поняття про динаміку поведінки людини в її «життєвому просторі», введення категорії поля у вчення про особистість і мотиви її поведінки в умовах соціального оточення.</a:t>
            </a: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 аспекті психології дії розроблялась операціональна теорія інтелекту </a:t>
            </a:r>
          </a:p>
          <a:p>
            <a:pPr algn="just">
              <a:buNone/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	Ж.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Піаже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(1896—1980), його структура, функції та розвиток через механізм інтеріоризації. </a:t>
            </a: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Онтологічний та аксіологічний аспекти психологічного дослідження ширше представлені у феноменологічній психології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Гуссерля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та його послідовників (проблема психічного буття, існування трансцендентної сфери значень,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інтенціональних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станів свідомості, проблема «чистої» психіки та ін.) та в екзистенціальній психології (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А. Камю, Ж. Сартр, К.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Ясперс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), головною проблемою в якій виступає проблема цінності й смислу людського існування.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Проблема природи психіки у вітчизняній психології </a:t>
            </a: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Вітчизняна психологія формувалася, спираючись як на досягнення світової науки, передової української філософсько-психологічної думки </a:t>
            </a:r>
          </a:p>
          <a:p>
            <a:pPr algn="just">
              <a:buNone/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Ф. Прокопович, Г.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Кониський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, Г. Сковорода та ін.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), так і на здобутки в галузі розробки проблем психічної причинності, зв'язку мозку й психіки, проблем рефлексології, психотехніки тощо. </a:t>
            </a: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Істотно вплинула на розвиток уявлень про природу психічного, що сформувалися в українській психології, діяльність таких видатних психологів, як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І.М. Сєченов, К.Д. Ушинський, В.В.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Зеньківський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, М.М.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Лате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>
              <a:buNone/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	О.О.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Ухтомський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, В.М.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Бехтєрєв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000" b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Челпанов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, К.М. Корнілов, </a:t>
            </a:r>
          </a:p>
          <a:p>
            <a:pPr algn="just">
              <a:buNone/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	П.П.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Блонський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, Л.С. Виготський, І.П. Павлов та ін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Психологія стала самостійною наукою наприкінці минулого століття. Біля її колиски стояли фізіологи-дослідники. Експериментальна фізіологія, яка швидко розвивалася в той час, вимушена була визнати, що існують певні явища, які хоча й пов'язані з функціонуванням тілесних органів, проте мають бути віднесені до розряду «душевних». Було з'ясовано, що той чи інший вплив на органи чуття викликає зміну не лише в нервовій системі, а й у сфері відчуттів — слухових, зорових, тактильних та ін., тобто у психічній сфері. Однак будь-які спроби «об'єктивно» вивчити психічне тими ж способами і за тими ж принципами, що й фізіологічне, виявилися марними.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Проблема природи психіки у вітчизняній психології </a:t>
            </a: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Вивчення фізіологічних механізмів психіки, її матеріального субстрату, як відомо, було пов'язане з ім'ям і школою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І.П. Павлова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У постійних намаганнях її представників установити контакт фізіології з психологією виникла ідея: відшукати і визначити таке елементарне психічне явище, яке водночас можна було б вважати і чистим фізіологічним явищем, що дало б можливість дослідним шляхом отримати об'єктивну картину роботи головного мозку.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Це явище, на думку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Павлова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і було тим, що тепер означає термін «умовний рефлекс» — тимчасовий нервовий зв'язок, який є універсальним фізіологічним явищем у тварин і в нас самих. А водночас воно є і психічним явищем, тим, що психологи називають асоціацією.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Великий внесок у розробку ідеї об'єктивної психології зробив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В.М.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Бехтєрєв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намагаючись довести можливість поширення на психічні та соціально-психологічні явища законів природи, фізичних законів. Як послідовний рефлексолог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В.М.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Бехтєрєв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запропонував замінити психологію рефлексологією. З часом замість поняття «рефлекторної дуги» (що існувало ще за часів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Декарта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), яке не розкривало всієї сутності сигнального управління пристосовницькою діяльністю організму, була введена модель «рефлекторного кільця».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Проблема природи психіки у вітчизняній психології </a:t>
            </a:r>
          </a:p>
          <a:p>
            <a:pPr algn="just"/>
            <a:r>
              <a:rPr lang="uk-UA" sz="2100" b="1" dirty="0" smtClean="0">
                <a:latin typeface="Times New Roman" pitchFamily="18" charset="0"/>
                <a:cs typeface="Times New Roman" pitchFamily="18" charset="0"/>
              </a:rPr>
              <a:t>П.К. Анохін, М.О. Бернштейн </a:t>
            </a: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установили, що будь-який рух організму знаходить своє відображення в мозку у вигляді аферентного імпульсу, який сповіщає про ефект цього руху. У мозку немовби представлена модель бажаного результату, з яким порівнюється те, що насправді досягнуто. Якщо ж отриманий результат не відповідає заданій програмі, то корекція рухового акту й тренування ефекторної системи триває до досягнення автоматизму. </a:t>
            </a:r>
          </a:p>
          <a:p>
            <a:pPr algn="just"/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Апарат «випереджаючого відображення» — «акцептор дії» — контролює результати дій і зіставляє їх з поставленою метою.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Вивчення мозку і психіки у вітчизняній психології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 точки зору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С.Л.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Рубінштейна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оскільки психічна діяльність  це діяльність мозку, що взаємодіє із зовнішнім світом, остільки правильно зрозумілий зв'язок психічного з мозком — це водночас правильно зрозумілий зв'язок його із зовнішнім світом. </a:t>
            </a: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Найбільш чітке розуміння зв'язку психіки й мозку знаходимо у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Г.С. Костюка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— видатного українського психолога. На його думку, психічне й фізіологічне не є процесами, розмежованими в часі й просторі;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нейродинамічна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характеристика є необхідною і важливою для розкриття закономірностей психіки. Проте слід бачити й відмінності. Розкриття руху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нейродинамічних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процесів «не дає ще даних про те, що саме людина відчуває, сприймає, уявляє, про що і як вона думає, до чого прагне, які цілі ставить перед собою, якими інтересами, поглядами, переконаннями керується у своїй поведінці. А саме в цьому і виявляється специфіка психічного, його своєрідність».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Більш прийнятною в науковому розумінні є позиція, згідно з якою мозок розглядається як фізіологічний орган психічного. Психічне у свою чергу слід диференціювати на те, що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К.О.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Абульханова-Славська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називає суб'єктом психічної діяльності, а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B.E.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Чудновський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— ядром суб'єктивності та периферією (підсвідоме,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безсвідоме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надсвідоме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й свідоме).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Внутрішнє і зовнішнє як психологічна проблема </a:t>
            </a: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Закономірності становлення і розвитку внутрішнього процесу переходу зовнішнього у внутрішнє, об'єктивного в суб'єктивне як процес «інтеріоризації», «поетапного формування розумових дій» стали предметом дослідження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Л.С. Виготського, О.М. Леонтьєва, П.Я.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Гальперіна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та ін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Формули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Рубінштейна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«зовнішнє через внутрішнє» і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Леонтьєва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«внутрішнє через зовнішнє» з різних позицій, у чомусь доповнюючи, а в чомусь заперечуючи одна одну, спрямовані на розкриття складного механізму функціонування і розвитку психіки людини.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Розуміючи можливість звуженого чи тенденційного тлумачення своєї формули,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Рубінштейн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зокрема, зазначає, що психічні явища виникають не в результаті пасивної рецепції зовнішніх впливів, які діють механічно, а в результаті зумовленої цими впливами відображувальної діяльності мозку, яка слугує для здійснення взаємодії людини як суб'єкта зі світом. </a:t>
            </a: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 історії науки про психічне</a:t>
            </a:r>
          </a:p>
          <a:p>
            <a:pPr algn="just"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Геракліт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Ефеський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(близько 544—близько 480 до н.е.) вчив, що душа являє собою один із мінливих станів вогню, що перебуває у вічному русі і є першоосновою матеріального буття. </a:t>
            </a:r>
          </a:p>
          <a:p>
            <a:pPr algn="just">
              <a:defRPr/>
            </a:pP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Демокріт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(близько 460—370 до н.е.) вважав, що «душа є началом рушійним», «є особливого роду вогонь і тепло» і складається з кулястих, вогняних рухливих атомів — найдрібніших, далі неподільних часток матерії, благородніших, ніж атоми тіла. Він заперечував безсмертя душі, вважаючи, що вона гине разом з тілом. В основі процесу сприйняття, за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Демокрітом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лежить фізичний вплив зовнішніх речей на органи чуття. </a:t>
            </a:r>
          </a:p>
          <a:p>
            <a:pPr algn="just"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Платон Афінський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(428 або 427—348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347 до н.е.) учив, що душа людини нематеріальна і за своєю природою є не чим іншим, як «ідеєю» — безсмертною духовною сутністю, що лише на час земного життя вона з'єднується з тілом, існуючи до цього в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наднебесному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«світі ідей». За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Платоном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істинне знання є лише результатом «пригадування душі» про світ ідей, який вона споглядала до свого земного втілення. Саме у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Платона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первісне несуперечливе поєднання душі й тіла перетворюється на проблему їх дуалізму, що спричинило розвиток етико-релігійних поглядів, заклало основу вчення про вчинок і відповідальність за діяння. </a:t>
            </a: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Внутрішнє і зовнішнє як психологічна проблема </a:t>
            </a: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Український психолог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Костюк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здійснює спробу відшукати спосіб інтеграції, синтезу підходів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Рубінштейна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Леонтьєва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до розв'язання психологічної проблем зовнішнього й внутрішнього. Замість двох антитетичних формул він пропонує робоче формулювання принципу детермінізму: психіка суб'єкта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детермінується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продуктами актуальної і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постактуальної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взаємодії з об'єктом і сама виступає важливою детермінантою поведінки й діяльності людини. </a:t>
            </a:r>
          </a:p>
          <a:p>
            <a:pPr algn="just">
              <a:defRPr/>
            </a:pP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Онтологізація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психічного, на думку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В.А. </a:t>
            </a:r>
            <a:r>
              <a:rPr lang="uk-UA" sz="2000" b="1" smtClean="0">
                <a:latin typeface="Times New Roman" pitchFamily="18" charset="0"/>
                <a:cs typeface="Times New Roman" pitchFamily="18" charset="0"/>
              </a:rPr>
              <a:t>Роменця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робить його дійсним феноменом буття, активною силою, що формує образ світу. Зовнішнє, з іншого погляду, є те, що породжене внутрішнім, і його виявом або продуктом, зафіксованим у знаках чи матеріальних предметах. </a:t>
            </a:r>
          </a:p>
          <a:p>
            <a:pPr algn="just"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Д.М.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Узнадзе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пропонує розрізняти «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інтрогенну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» поведінку, яка визначається інтересами мотивації та «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екстрагенну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», що визначається зовнішньою необхідністю. </a:t>
            </a:r>
          </a:p>
          <a:p>
            <a:pPr algn="just">
              <a:defRPr/>
            </a:pPr>
            <a:endParaRPr lang="uk-UA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 історії науки про психічне</a:t>
            </a: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Якщо ж порівняння, зіставлення поглядів здійснювати на рівні суттєвого, віддати перевагу чи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Геракліту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чи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Демокріту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чи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Платону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неможливо. </a:t>
            </a: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Справді, якщо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Демокріт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висловив геніальну здогадку про причинний зв'язок тілесного й духовного, то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Платон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здійснив таку саму геніальну спробу розототожнити їх, відстояти свободу духу людського. І саме спільними зусиллями цих гігантів думки,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уособлюючих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своєю спільністю «єдність протилежностей», ставав можливим подальший розвиток учення про душу як предмет науки психології. </a:t>
            </a:r>
          </a:p>
          <a:p>
            <a:pPr algn="just"/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Епікур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(341—270 до н.е.), а за ним римський філософ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Лукрецій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Кар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(99—55 до н.е.) певним чином продовжили розвиток філософських поглядів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Демокріта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Згідно з ученням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Лукреція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душу не можна розглядати як щось безтілесне, адже безтілесною може бути тільки порожнеча, однак і вона складається з матеріальних атомів. Процес пізнання відбувається через сприйняття душею тих матеріальних за своєю природою образів, які відокремлюються від предметів зовнішнього світу. </a:t>
            </a: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 історії науки про психічне</a:t>
            </a: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Психологічні погляди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Аристотеля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також традиційно вважаються суперечливими, бо, мовляв, він був недостатньо послідовним — ні матеріалістом, ні ідеалістом. Так, але причиною цього була послідовність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Аристотеля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як діалектика, який вважав активним началом у людині її душу як форму форм, або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ентелехію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а тілу відводив підпорядковану роль, підкреслюючи, що без душі тіло не могло б існувати і в ньому не могли б виникнути жодні процеси. Джерелом пізнання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Аристотель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вважав відчуття, які викликаються впливом зовнішніх предметів на органи чуття, а процес мислення розглядав як властивість незалежної від тіла «розумної душі». </a:t>
            </a: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Інший відомий середньовічний філософ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Ф. Аквінський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(1225—1274) продовжив учення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Аристотеля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про форму й матерію. На його думку, душа є безсмертною нематеріальною сутністю і має свої, лише їй притаманні здатності розуму й волі. Але як форма тіла вона має ще й здатність чуттєвого сприйняття властивостей зовнішніх речей. Проте розуміння сутності речей може бути досягнуте лише зусиллями розуму — шляхом абстрагування від видового й осягнення родового. Погляди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Ф. Аквінського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з часом будуть покладені в основу раціоналістичного напряму в психології.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en-US" sz="2400" dirty="0" smtClean="0"/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 історії науки про психічне</a:t>
            </a: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Як вважав видатний англійський філософ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Ф. Бекон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(1561—1626) щодо чуттєвої душі, віддаючи розумну душу на відкуп теології як науці про віру. На його думку, чуттєва душа є тілесна субстанція, що міститься в мозку. Вона настільки розріджена, що її не видно. Рухається вона по нервах і артеріях. Відчуття, за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Беконом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— матеріальний процес, який породжується зовнішніми предметами. Можна припустити, що ідеї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Бекона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дали поштовх розвитку наукових уявлень про вищу нервову діяльність як матеріальний субстрат психіки. </a:t>
            </a: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 цьому ж напрямі формувалося уявлення англійського філософа XVII ст.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Т. Гоббса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(1588—1679), який вважав, що носієм мислення є певним чином організована матерія. Уявлення і поняття є лише відображенням матеріальних тіл у свідомості людини. </a:t>
            </a: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Сучасник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Гоббса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— французький філософ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Р. Декарт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(1596—1650) стверджував, що існування душі й тіла — дві різні й незалежні субстанції.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Декарт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на відміну від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Аристотеля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«оживлює» тіло, проголошуючи ідею рефлекторної дуги. «Оживлення» тіла, як і одночасні пошуки натуральних механізмів дії душі, створювали певний ґрунт для вивчення природи людини на основі принципу антропологічної цілісності.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ru-RU" sz="2400" dirty="0" smtClean="0"/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 історії науки про психічне</a:t>
            </a: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Голландський філософ XVII ст.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Б. Спіноз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 (1632—1677)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свідомість людини, на його думку, не існує окремо від тіла, а утворює з ним певну єдність. Якщо тіло не зазнає впливу зовнішніх предметів, то душа ніяк їх не сприймає. Принцип детермінізму, розроблений у психології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Спінози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з одного боку, заперечує свободу волі, з другого — включає душу в систему причинного пояснення природних явищ.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Дж. Локк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(1632—1704), який вважав, що всі істинні знання можна отримати лише в досвіді. </a:t>
            </a: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Знання про психічне дає внутрішній досвід і відповідні методи — самоспостереження, інтроспекції, суб'єктивного експерименту тощо. Оскільки ж внутрішній досвід дає знання тільки про окремі психічні стани чи процеси, остільки саме вони, а не абстрактна душа, мають бути предметом психології.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ru-RU" sz="2400" dirty="0" smtClean="0"/>
          </a:p>
          <a:p>
            <a:pPr algn="ctr">
              <a:buNone/>
              <a:defRPr/>
            </a:pP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ru-RU" sz="2400" dirty="0" smtClean="0"/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 історії науки про психічне</a:t>
            </a: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 XVIII ст. фундаментальні розробки у з'ясуванні природи психіки були здійснені французькими філософами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Ж.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Ламетрі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, Д. Дідро, К.-А. Гельвецієм, Л.-А. Гольбахом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Душа, на їхній погляд, є не чи м іншим, як тим самим тілом, але розглянутим стосовно його певних функцій і властивостей. Так,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Ламетрі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(1709—1751) вважав, що під душею треба розуміти лише здатність тіла відчувати й мислити. Вона є тільки принципом руху або чуттєвою матеріальною частиною мозку, який можна розглядати як головну пружину всієї машини, стверджував він, порівнюючи діяльність людського тіла з годинниковим механізмом. </a:t>
            </a: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Протилежної думки щодо природи душі дотримувався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Дж.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Берклі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	(1685—1753), ґрунтовно розробляючи ідею про те, що поза душею не існує видимого світу. Вихідний пункт його концепції — бути у сприйманні. Чуттєве тіло є лише комплексом таких якостей або ідей, які не існують окремо від сприймання їх розумом.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Д. Юм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(1711—1776), продовжуючи розробку ідей свого попередника, доходить висновку, що не лише матерія не виступає субстанцією, а й сам дух є лише сукупністю станів, що сприймаються.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/>
          </a:p>
          <a:p>
            <a:pPr algn="ctr">
              <a:buNone/>
              <a:defRPr/>
            </a:pP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ru-RU" sz="2400" dirty="0" smtClean="0"/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 історії науки про психічне</a:t>
            </a: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Відомий український філософ і психолог, професор Києво-Могилянської академії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Кониський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(1717—1795). Від розвитку анатомії та функціонування живого тіла через визначення душі рослинної він переходить до опису тілесності, оживленої чуттєвою нерозумною душею, який завершує аналізом тіла, оживленого раціональною душею. Відповідаючи на запитання: що передусім відрізняє одушевлене тіло від неживого, він вдається до кількісного критерію (численні дії душі) й до якісного (тіло саме не може бути причиною дій, такою причиною виступає душа).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 цей самий період входить в історію України й у світову історію своєю феноменологією самопізнання як пізнання найглибшого в бутті, як вихідної позиції для пізнання світу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Г. Сковорода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(1722—1794). Значення творчості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Сковороди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полягає в тому, що вона привертає увагу людини до пізнання себе як мікрокосмосу, який є образом і подобою макрокосмосу: через самопізнання своєї суті пізнати суть світу. Самопізнання як пошук самого себе у творах Сковороди ще не переходить у самопізнання через і заради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самотворення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хоч ідея спорідненої діяльності,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діяльнісного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самовизначення виводить до ідеї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самоздійснення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як смислового мотиву існування людини у світі. Підтвердженням тому є життєвий шлях філософа, його власний емпіричний досвід мислителя-мандрівника.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ru-RU" sz="2400" dirty="0" smtClean="0"/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 історії науки про психічне</a:t>
            </a: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Кант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(1724—1804). На його думку, у випадку, коли душа й тіло визнаються двома специфічними відмінними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субстанціями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взаємодія яких становить людину, жодна філософія не може вирішити, чи не втратила б душа всілякі уявлення (споглядання, відчуття та мислення), якби одну з цих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субстанцій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було відокремлено від іншої.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За Кантом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люди не можуть пізнати окремо природу душі поза тілом, адже для цього слід було б спробувати відокремити душу від тіла ще за життя, а така спроба була б схожа на те, якби хтось став перед дзеркалом із заплющеними очима й на запитання: чого він хоче цим досягти, відповідав: «Я хочу дізнатись, який у мене вигляд, коли я сплю».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Г.В. Гегель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(1770—1831). Геніальним було відкриття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Гегелем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того, що свідомість формується в діяльності. Психології він відводив місце одного з розділів учення про суб'єктивний дух (індивідуальну свідомість).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ru-RU" sz="2400" dirty="0" smtClean="0"/>
          </a:p>
          <a:p>
            <a:pPr algn="ctr">
              <a:buNone/>
              <a:defRPr/>
            </a:pPr>
            <a:endParaRPr lang="uk-UA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uk-UA" sz="2000" dirty="0" smtClean="0"/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</TotalTime>
  <Words>2996</Words>
  <Application>Microsoft Office PowerPoint</Application>
  <PresentationFormat>Экран (4:3)</PresentationFormat>
  <Paragraphs>223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  Методика та організація  наукових досліджень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DNU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Теоретико-методологічні проблеми психології</dc:title>
  <dc:creator>1</dc:creator>
  <cp:lastModifiedBy>1</cp:lastModifiedBy>
  <cp:revision>134</cp:revision>
  <dcterms:created xsi:type="dcterms:W3CDTF">2015-01-29T09:13:41Z</dcterms:created>
  <dcterms:modified xsi:type="dcterms:W3CDTF">2016-10-25T06:57:23Z</dcterms:modified>
</cp:coreProperties>
</file>